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57" r:id="rId5"/>
    <p:sldId id="268" r:id="rId6"/>
    <p:sldId id="290" r:id="rId7"/>
    <p:sldId id="292" r:id="rId8"/>
    <p:sldId id="288" r:id="rId9"/>
    <p:sldId id="289" r:id="rId10"/>
    <p:sldId id="285"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94404"/>
    <a:srgbClr val="5F6F0F"/>
    <a:srgbClr val="718412"/>
    <a:srgbClr val="65741A"/>
    <a:srgbClr val="70811D"/>
    <a:srgbClr val="7B8D1F"/>
    <a:srgbClr val="839721"/>
    <a:srgbClr val="95AB25"/>
    <a:srgbClr val="BC5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72" d="100"/>
          <a:sy n="72" d="100"/>
        </p:scale>
        <p:origin x="654" y="7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4/24/2017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4/24/2017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4/24/2017</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4/24/2017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4/24/2017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4/24/2017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4/24/2017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4/24/2017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4/24/2017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4/24/2017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4/24/2017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4/24/2017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5" name="Date Placeholder 4"/>
          <p:cNvSpPr>
            <a:spLocks noGrp="1"/>
          </p:cNvSpPr>
          <p:nvPr>
            <p:ph type="dt" sz="half" idx="10"/>
          </p:nvPr>
        </p:nvSpPr>
        <p:spPr/>
        <p:txBody>
          <a:bodyPr/>
          <a:lstStyle/>
          <a:p>
            <a:fld id="{F0DFD029-FB74-4578-B929-F66AA97659CA}" type="datetimeFigureOut">
              <a:rPr lang="en-US"/>
              <a:t>4/24/2017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4/24/2017</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iscoveryuk.com/contact-us/" TargetMode="External"/><Relationship Id="rId2" Type="http://schemas.openxmlformats.org/officeDocument/2006/relationships/hyperlink" Target="https://www.google.co.uk/search?safe=off&amp;q=bbc+customer+service&amp;stick=H4sIAAAAAAAAAOPgE-LSz9U3yEvOsajK1jLJTrbSzy9KT8zLrEosyczPQ-FYJZcWl-TnphYpFKcWlWUmpyoUZOTnpQIAbwWm7EQAAAA&amp;sa=X&amp;ved=0ahUKEwiOn_GK5b3TAhVqCMAKHTfSBHQQ6BMImAEwFA"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69876" y="5589240"/>
            <a:ext cx="3096344" cy="524768"/>
          </a:xfrm>
        </p:spPr>
        <p:txBody>
          <a:bodyPr>
            <a:normAutofit/>
          </a:bodyPr>
          <a:lstStyle/>
          <a:p>
            <a:r>
              <a:rPr lang="en-US" sz="2400" dirty="0"/>
              <a:t>Daniella </a:t>
            </a:r>
            <a:r>
              <a:rPr lang="en-US" sz="2400" dirty="0" err="1"/>
              <a:t>vincent</a:t>
            </a:r>
            <a:endParaRPr lang="en-US" sz="2400" dirty="0"/>
          </a:p>
        </p:txBody>
      </p:sp>
      <p:sp>
        <p:nvSpPr>
          <p:cNvPr id="4" name="Title 1"/>
          <p:cNvSpPr txBox="1">
            <a:spLocks/>
          </p:cNvSpPr>
          <p:nvPr/>
        </p:nvSpPr>
        <p:spPr>
          <a:xfrm>
            <a:off x="1125860" y="2348879"/>
            <a:ext cx="10369152" cy="848123"/>
          </a:xfrm>
          <a:prstGeom prst="rect">
            <a:avLst/>
          </a:prstGeom>
        </p:spPr>
        <p:txBody>
          <a:bodyPr vert="horz" lIns="121899" tIns="60949" rIns="121899" bIns="60949" rtlCol="0" anchor="b">
            <a:normAutofit fontScale="97500"/>
          </a:bodyPr>
          <a:lstStyle>
            <a:lvl1pPr algn="l" defTabSz="1218987" rtl="0" eaLnBrk="1" latinLnBrk="0" hangingPunct="1">
              <a:lnSpc>
                <a:spcPct val="90000"/>
              </a:lnSpc>
              <a:spcBef>
                <a:spcPct val="0"/>
              </a:spcBef>
              <a:buNone/>
              <a:defRPr sz="5400" kern="1200">
                <a:solidFill>
                  <a:schemeClr val="tx1"/>
                </a:solidFill>
                <a:latin typeface="+mj-lt"/>
                <a:ea typeface="+mj-ea"/>
                <a:cs typeface="+mj-cs"/>
              </a:defRPr>
            </a:lvl1pPr>
          </a:lstStyle>
          <a:p>
            <a:endParaRPr lang="en-US" sz="3200" dirty="0"/>
          </a:p>
        </p:txBody>
      </p:sp>
      <p:sp>
        <p:nvSpPr>
          <p:cNvPr id="6" name="Title 1"/>
          <p:cNvSpPr txBox="1">
            <a:spLocks/>
          </p:cNvSpPr>
          <p:nvPr/>
        </p:nvSpPr>
        <p:spPr>
          <a:xfrm>
            <a:off x="909836" y="2348880"/>
            <a:ext cx="10369152" cy="848123"/>
          </a:xfrm>
          <a:prstGeom prst="rect">
            <a:avLst/>
          </a:prstGeom>
        </p:spPr>
        <p:txBody>
          <a:bodyPr vert="horz" lIns="121899" tIns="60949" rIns="121899" bIns="60949" rtlCol="0" anchor="b">
            <a:noAutofit/>
          </a:bodyPr>
          <a:lstStyle>
            <a:lvl1pPr algn="l" defTabSz="1218987" rtl="0" eaLnBrk="1" latinLnBrk="0" hangingPunct="1">
              <a:lnSpc>
                <a:spcPct val="90000"/>
              </a:lnSpc>
              <a:spcBef>
                <a:spcPct val="0"/>
              </a:spcBef>
              <a:buNone/>
              <a:defRPr sz="5400" kern="1200">
                <a:solidFill>
                  <a:schemeClr val="tx1"/>
                </a:solidFill>
                <a:latin typeface="+mj-lt"/>
                <a:ea typeface="+mj-ea"/>
                <a:cs typeface="+mj-cs"/>
              </a:defRPr>
            </a:lvl1pPr>
          </a:lstStyle>
          <a:p>
            <a:r>
              <a:rPr lang="en-US" sz="7200" dirty="0"/>
              <a:t>Discovery Channel</a:t>
            </a:r>
          </a:p>
          <a:p>
            <a:r>
              <a:rPr lang="en-US" sz="3600" dirty="0"/>
              <a:t>Multi-National Company</a:t>
            </a: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7827" y="764704"/>
            <a:ext cx="10360501" cy="864096"/>
          </a:xfrm>
        </p:spPr>
        <p:txBody>
          <a:bodyPr>
            <a:normAutofit/>
          </a:bodyPr>
          <a:lstStyle/>
          <a:p>
            <a:pPr algn="ctr"/>
            <a:r>
              <a:rPr lang="en-US" sz="5400" dirty="0"/>
              <a:t>What is Discovery Channel?</a:t>
            </a:r>
          </a:p>
        </p:txBody>
      </p:sp>
      <p:sp>
        <p:nvSpPr>
          <p:cNvPr id="14" name="Content Placeholder 13"/>
          <p:cNvSpPr>
            <a:spLocks noGrp="1"/>
          </p:cNvSpPr>
          <p:nvPr>
            <p:ph idx="1"/>
          </p:nvPr>
        </p:nvSpPr>
        <p:spPr>
          <a:xfrm>
            <a:off x="837828" y="1844824"/>
            <a:ext cx="10741555" cy="4462272"/>
          </a:xfrm>
        </p:spPr>
        <p:txBody>
          <a:bodyPr>
            <a:normAutofit/>
          </a:bodyPr>
          <a:lstStyle/>
          <a:p>
            <a:r>
              <a:rPr lang="en-GB" sz="2400" dirty="0"/>
              <a:t>Discovery Channel is an American basic cable and satellite television channel that is the flagship television property of Discovery Communications, a publicly traded company. As of June 2012, Discovery Channel is the third most widely distributed cable channel in the United States, behind TBS and The Weather Channel it is available in 409 million households worldwide, through its U.S. flagship channel and its various owned or licensed television channels internationally.</a:t>
            </a:r>
          </a:p>
          <a:p>
            <a:r>
              <a:rPr lang="en-GB" sz="2400" dirty="0"/>
              <a:t>It initially provided documentary television programming focused primarily on popular science, technology, and history, but in recent years has expanded into reality television and pseudo-scientific entertainment.</a:t>
            </a:r>
            <a:endParaRPr lang="en-US" sz="2400" dirty="0"/>
          </a:p>
        </p:txBody>
      </p:sp>
      <p:pic>
        <p:nvPicPr>
          <p:cNvPr id="1028" name="Picture 4" descr="Image result for discovery channel logo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2724" y="111026"/>
            <a:ext cx="3060329" cy="65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a:t>Services/Programming</a:t>
            </a:r>
          </a:p>
        </p:txBody>
      </p:sp>
      <p:sp>
        <p:nvSpPr>
          <p:cNvPr id="3" name="Content Placeholder 2"/>
          <p:cNvSpPr>
            <a:spLocks noGrp="1"/>
          </p:cNvSpPr>
          <p:nvPr>
            <p:ph idx="1"/>
          </p:nvPr>
        </p:nvSpPr>
        <p:spPr>
          <a:xfrm>
            <a:off x="1218883" y="1701796"/>
            <a:ext cx="10564161" cy="4823547"/>
          </a:xfrm>
        </p:spPr>
        <p:txBody>
          <a:bodyPr>
            <a:normAutofit/>
          </a:bodyPr>
          <a:lstStyle/>
          <a:p>
            <a:r>
              <a:rPr lang="en-GB" dirty="0"/>
              <a:t>Popular programs on the channel have included the Shark Week programming event, Deadliest Catch, </a:t>
            </a:r>
            <a:r>
              <a:rPr lang="en-GB" dirty="0" err="1"/>
              <a:t>MythBusters</a:t>
            </a:r>
            <a:r>
              <a:rPr lang="en-GB" dirty="0"/>
              <a:t>, How It's Made, Dirty Jobs, Cash Cab, and Man vs. Wild. </a:t>
            </a:r>
          </a:p>
          <a:p>
            <a:r>
              <a:rPr lang="en-GB" dirty="0" err="1"/>
              <a:t>DiscoveryGo</a:t>
            </a:r>
            <a:r>
              <a:rPr lang="en-GB" dirty="0"/>
              <a:t> – an online streaming service where you can catch up on their shows</a:t>
            </a:r>
          </a:p>
          <a:p>
            <a:r>
              <a:rPr lang="en-GB" dirty="0"/>
              <a:t>Non-Television based services such as sponsoring a Pro Cycling Team, Discovery Channel Radio, Stores, funding the construction of the Discovery Channel Telescope, in partnership with Lowell Observatory and also a website</a:t>
            </a:r>
          </a:p>
          <a:p>
            <a:endParaRPr lang="en-GB" dirty="0"/>
          </a:p>
        </p:txBody>
      </p:sp>
      <p:pic>
        <p:nvPicPr>
          <p:cNvPr id="5" name="Picture 4" descr="Image result for discovery channel logo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2724" y="111026"/>
            <a:ext cx="3060329" cy="65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0433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Discovery Channel reaches 431 million homes in 170 countries. Discovery Communications currently offers 29 network brands in 33 languages. In a number of countries, Discovery's channels are available on digital satellite platforms with multiple language soundtracks or subtitles including Spanish, German, Russian, Czech, Hindi, Tamil, Telugu, Bengali, Dutch, Portuguese, Italian, Norwegian, Swedish, Danish, Finnish, Turkish, Greek, Polish, Hungarian, Romanian, Arabic, Slovene, Japanese, Korean and Serbian.</a:t>
            </a:r>
            <a:endParaRPr lang="en-GB" dirty="0"/>
          </a:p>
        </p:txBody>
      </p:sp>
      <p:sp>
        <p:nvSpPr>
          <p:cNvPr id="4" name="Title 1"/>
          <p:cNvSpPr txBox="1">
            <a:spLocks/>
          </p:cNvSpPr>
          <p:nvPr/>
        </p:nvSpPr>
        <p:spPr>
          <a:xfrm>
            <a:off x="1218883" y="274637"/>
            <a:ext cx="10360501" cy="1223963"/>
          </a:xfrm>
          <a:prstGeom prst="rect">
            <a:avLst/>
          </a:prstGeom>
        </p:spPr>
        <p:txBody>
          <a:bodyPr vert="horz" lIns="121899" tIns="60949" rIns="121899" bIns="60949" rtlCol="0" anchor="b">
            <a:normAutofit/>
          </a:bodyPr>
          <a:lst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GB" sz="6000"/>
              <a:t>Services/Programming</a:t>
            </a:r>
            <a:endParaRPr lang="en-GB" sz="6000" dirty="0"/>
          </a:p>
        </p:txBody>
      </p:sp>
      <p:pic>
        <p:nvPicPr>
          <p:cNvPr id="5" name="Picture 4" descr="Image result for discovery channel logo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2724" y="111026"/>
            <a:ext cx="3060329" cy="65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40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Animal Planet – TV Channel</a:t>
            </a:r>
          </a:p>
          <a:p>
            <a:r>
              <a:rPr lang="en-GB" dirty="0"/>
              <a:t>Destination America – TV Channel</a:t>
            </a:r>
          </a:p>
          <a:p>
            <a:r>
              <a:rPr lang="en-GB" dirty="0"/>
              <a:t>Discovery Family – TV Channel </a:t>
            </a:r>
          </a:p>
          <a:p>
            <a:r>
              <a:rPr lang="en-GB" dirty="0"/>
              <a:t>Discovery Life – TV Channel</a:t>
            </a:r>
          </a:p>
          <a:p>
            <a:r>
              <a:rPr lang="en-GB" dirty="0"/>
              <a:t>YouTube – Online streaming service</a:t>
            </a:r>
          </a:p>
          <a:p>
            <a:r>
              <a:rPr lang="en-GB" dirty="0"/>
              <a:t>Netflix – Online streaming service </a:t>
            </a:r>
          </a:p>
          <a:p>
            <a:endParaRPr lang="en-US" dirty="0"/>
          </a:p>
        </p:txBody>
      </p:sp>
      <p:sp>
        <p:nvSpPr>
          <p:cNvPr id="6" name="Title 12"/>
          <p:cNvSpPr txBox="1">
            <a:spLocks/>
          </p:cNvSpPr>
          <p:nvPr/>
        </p:nvSpPr>
        <p:spPr>
          <a:xfrm>
            <a:off x="837827" y="764704"/>
            <a:ext cx="10360501" cy="864096"/>
          </a:xfrm>
          <a:prstGeom prst="rect">
            <a:avLst/>
          </a:prstGeom>
        </p:spPr>
        <p:txBody>
          <a:bodyPr vert="horz" lIns="121899" tIns="60949" rIns="121899" bIns="60949" rtlCol="0" anchor="b">
            <a:normAutofit/>
          </a:bodyPr>
          <a:lst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5400" dirty="0"/>
              <a:t>Competitors</a:t>
            </a:r>
          </a:p>
        </p:txBody>
      </p:sp>
      <p:pic>
        <p:nvPicPr>
          <p:cNvPr id="8" name="Picture 4" descr="Image result for discovery channel logo 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2724" y="111026"/>
            <a:ext cx="3060329" cy="65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263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a:hlinkClick r:id="rId2"/>
              </a:rPr>
              <a:t>Customer service</a:t>
            </a:r>
            <a:r>
              <a:rPr lang="en-GB" b="1" dirty="0"/>
              <a:t>: </a:t>
            </a:r>
            <a:r>
              <a:rPr lang="en-GB" dirty="0"/>
              <a:t>1 800 938 0333</a:t>
            </a:r>
          </a:p>
          <a:p>
            <a:pPr marL="0" indent="0">
              <a:buNone/>
            </a:pPr>
            <a:r>
              <a:rPr lang="en-GB" dirty="0"/>
              <a:t>Their Website: </a:t>
            </a:r>
            <a:r>
              <a:rPr lang="en-GB" dirty="0">
                <a:hlinkClick r:id="rId3"/>
              </a:rPr>
              <a:t>http://www.discoveryuk.com/contact-us/</a:t>
            </a:r>
            <a:endParaRPr lang="en-GB" dirty="0"/>
          </a:p>
          <a:p>
            <a:pPr marL="0" indent="0">
              <a:buNone/>
            </a:pPr>
            <a:endParaRPr lang="en-US" dirty="0"/>
          </a:p>
        </p:txBody>
      </p:sp>
      <p:sp>
        <p:nvSpPr>
          <p:cNvPr id="6" name="Title 12"/>
          <p:cNvSpPr txBox="1">
            <a:spLocks/>
          </p:cNvSpPr>
          <p:nvPr/>
        </p:nvSpPr>
        <p:spPr>
          <a:xfrm>
            <a:off x="837827" y="764704"/>
            <a:ext cx="10360501" cy="864096"/>
          </a:xfrm>
          <a:prstGeom prst="rect">
            <a:avLst/>
          </a:prstGeom>
        </p:spPr>
        <p:txBody>
          <a:bodyPr vert="horz" lIns="121899" tIns="60949" rIns="121899" bIns="60949" rtlCol="0" anchor="b">
            <a:normAutofit/>
          </a:bodyPr>
          <a:lst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US" sz="5400" dirty="0"/>
              <a:t>Contact Discovery Channel</a:t>
            </a:r>
          </a:p>
        </p:txBody>
      </p:sp>
      <p:pic>
        <p:nvPicPr>
          <p:cNvPr id="8" name="Picture 4" descr="Image result for discovery channel logo 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02724" y="111026"/>
            <a:ext cx="3060329" cy="65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336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494012" y="2276872"/>
            <a:ext cx="7344816" cy="1223963"/>
          </a:xfrm>
        </p:spPr>
        <p:txBody>
          <a:bodyPr>
            <a:normAutofit/>
          </a:bodyPr>
          <a:lstStyle/>
          <a:p>
            <a:r>
              <a:rPr lang="en-US" sz="6000" dirty="0"/>
              <a:t>Thank you for listening </a:t>
            </a:r>
          </a:p>
        </p:txBody>
      </p:sp>
    </p:spTree>
    <p:extLst>
      <p:ext uri="{BB962C8B-B14F-4D97-AF65-F5344CB8AC3E}">
        <p14:creationId xmlns:p14="http://schemas.microsoft.com/office/powerpoint/2010/main" val="2416980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TF02787990.potx" id="{BDB9CD5E-36EC-45F3-B87D-6D062B8A3823}" vid="{51682E2F-7C85-4D6F-AD40-072EFC83910D}"/>
    </a:ext>
  </a:ext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Props1.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3.xml><?xml version="1.0" encoding="utf-8"?>
<ds:datastoreItem xmlns:ds="http://schemas.openxmlformats.org/officeDocument/2006/customXml" ds:itemID="{60C67BEE-D13F-4BD2-98A5-34D8A0977F68}">
  <ds:schemaRefs>
    <ds:schemaRef ds:uri="http://purl.org/dc/terms/"/>
    <ds:schemaRef ds:uri="http://schemas.openxmlformats.org/package/2006/metadata/core-properties"/>
    <ds:schemaRef ds:uri="4873beb7-5857-4685-be1f-d57550cc96cc"/>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327</TotalTime>
  <Words>323</Words>
  <Application>Microsoft Office PowerPoint</Application>
  <PresentationFormat>Custom</PresentationFormat>
  <Paragraphs>23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Tech 16x9</vt:lpstr>
      <vt:lpstr>PowerPoint Presentation</vt:lpstr>
      <vt:lpstr>What is Discovery Channel?</vt:lpstr>
      <vt:lpstr>Services/Programming</vt:lpstr>
      <vt:lpstr>PowerPoint Presentation</vt:lpstr>
      <vt:lpstr>PowerPoint Presentation</vt:lpstr>
      <vt:lpstr>PowerPoint Presentation</vt:lpstr>
      <vt:lpstr>Thank you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Camera Production</dc:title>
  <dc:creator>Daniella Vincent</dc:creator>
  <cp:lastModifiedBy>Daniella Vincent</cp:lastModifiedBy>
  <cp:revision>33</cp:revision>
  <dcterms:created xsi:type="dcterms:W3CDTF">2016-11-28T20:33:54Z</dcterms:created>
  <dcterms:modified xsi:type="dcterms:W3CDTF">2017-04-24T19:40:55Z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